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60" r:id="rId18"/>
    <p:sldId id="263" r:id="rId19"/>
    <p:sldId id="264" r:id="rId20"/>
    <p:sldId id="261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112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BB6BC-5F5E-4F71-B940-C7F31C4FA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FD4B32-61BE-4544-BAD8-11641D2B6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CF1322-A053-4979-9A33-66E5679DA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13C2BF-3114-40E5-84D6-0A24A81A0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8951FB-AACE-4DB1-B912-BD4F7CC1B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424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F71EC-85E0-480F-80E3-65847F2D2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3573D0-4603-467C-ACDF-DA204AFEF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F1777D-D6B4-4CB1-AA4C-1B2BB4D76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7D1D32-2AFB-4F90-9115-95EF812F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979A26-489E-4A11-8304-316D55DFE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882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F60C86-6B30-4A2D-B327-3BC425911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BA86E5-859A-4D91-A5FB-FA61178FF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08212A-C320-4813-87CD-B7C02A4CA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78150C-0523-4C1E-BE80-8775404DD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A7E539-0BD1-4C23-B16B-0AA9E7A85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45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77C88-BF75-49AF-9B79-BBF6E36BB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3C2968-670E-4A99-AD44-8742BD38B3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E0951D-BD09-41E6-ADF4-2EB1F4CF3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643BD3-C3B6-49D9-B1FD-BDA5B17A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E8DF90-91C0-4C73-A0D0-AAB588D9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4A251E-50B0-4B6A-9CF2-031BDD8F4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86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CF3B3-08A3-417A-98E6-D32551060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03F959-AB17-4FBC-AA09-A0DD1CCB0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BBB3F1-B04B-4E9A-BA30-3339281D3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32EB2-80EC-46FF-AA53-CD7B8C192E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78CA2B-1FE6-476A-9D0F-9B7A7AA4D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C04F060-8A45-4B12-80C6-07E9B8703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B8FD2A9-37AE-4E47-B3BA-06A28DC27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D7C220C-2D55-4F0C-8209-9F20B44CA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143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40CFB-9E8F-4CD2-B6E2-21CC8C4D7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63AB84-96EA-4663-BDDC-7FDD61D9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9F66AB5-C578-41FF-9AD2-E21D80058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FBA54D1-E4BB-402A-8776-4B868C8A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38AA57-D28D-4F73-9183-94B9F701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CE78CA-4F31-45A7-B923-7EA1AE1A3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52724F-7608-40D9-83E7-935D8DB70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166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6910D-9AA6-4439-80CA-F2BFB8CF4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B4D157-041F-4E80-A2B5-62163E9F7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5A38CD-D23A-4C37-8B83-C7A526977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A4D74D-3D5B-4C8F-B751-29597AB1E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C8E771-9F8A-4BE8-AF1F-F066F6BEB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346FBA-5098-4152-A080-B42BA62D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853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DA68E-5BDB-4126-9D71-BC8F9B632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694C8A-ED04-4E02-B2CB-FEB52698BF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9BF66C-1AC3-48AA-9F30-DE195D750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44981B-1D35-4401-8103-5CA536C5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D3C5E4-CEF0-4B1D-8001-E2FC45E29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8DAC8B-8B5E-4E86-A4EE-BEE3AB4E4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613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9E084-4A57-44F3-8B7B-860DDC4AA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F977DF-9250-4AFB-A2E6-0087730AA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DF39B4-A462-43C1-8F13-B07C3883C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2ED1BA-EB83-4818-A6B7-7BCF7CE7B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7281BA-B05F-4DE8-98D3-D61CE440C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58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4026DA-B24A-4874-A97A-500170533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0074A9-57F6-4723-98C0-0EEA42064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9D9F09-1A35-488A-9F15-198CFD9D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BB255C-6BDD-466F-B768-7A2ACB2C4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A160E2-0C98-4A0E-AD66-359770987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07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C31121-2F30-4073-ACA8-4AD573AB9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3D218-D9CE-4174-B196-DEFE6820D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4D08CA-C763-4E12-8867-F4E45E8291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4B09F-639F-4074-8E71-AC0461A542E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1887F6-1C75-4766-8445-2ED607999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F636A3-DB4E-4A4F-9EA7-426BD8071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85613-5A8E-4241-AB69-3E02DA19D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68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6AE3A-7F31-422C-AF92-F15921AC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5BC4D8-EF92-4B78-90D7-AD5C356D8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Обобщенные стадии биотехнологических производств">
            <a:extLst>
              <a:ext uri="{FF2B5EF4-FFF2-40B4-BE49-F238E27FC236}">
                <a16:creationId xmlns:a16="http://schemas.microsoft.com/office/drawing/2014/main" id="{CAFA700B-09E6-4C67-9E0C-7183A04C7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44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771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0CCF9-6502-41F5-8F4E-A48E5C309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B3F541-F788-4F2C-A107-9025F4410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репараты, получаемые биотехнологическим путем">
            <a:extLst>
              <a:ext uri="{FF2B5EF4-FFF2-40B4-BE49-F238E27FC236}">
                <a16:creationId xmlns:a16="http://schemas.microsoft.com/office/drawing/2014/main" id="{237575D2-A4A4-4A6C-A435-F648C7952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031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DDDD2-57B4-49B8-8954-7074EA2E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81C60C-86AB-453A-8716-603C1297B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Преимущество биотехнологии над традиционным способом">
            <a:extLst>
              <a:ext uri="{FF2B5EF4-FFF2-40B4-BE49-F238E27FC236}">
                <a16:creationId xmlns:a16="http://schemas.microsoft.com/office/drawing/2014/main" id="{485424E9-D24B-4787-9B42-6AC7D35CC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400" y="0"/>
            <a:ext cx="12852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717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25F21-BDE2-4B66-938F-DBA3D9C31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8C3368-499E-407A-BF44-FCAF6B0FC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Характеристика интерферонов">
            <a:extLst>
              <a:ext uri="{FF2B5EF4-FFF2-40B4-BE49-F238E27FC236}">
                <a16:creationId xmlns:a16="http://schemas.microsoft.com/office/drawing/2014/main" id="{B8B31C27-AE2E-4B76-9C75-1C150E528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517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807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D3177-7EF5-41BE-ACF2-DD68F1AFC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cf.ppt-online.org/files1/slide/1/1GkScgFQIfoKTJlzXNa9pZUO4xDjeqH0L3RmYVBbPn/slide-16.jpg">
            <a:extLst>
              <a:ext uri="{FF2B5EF4-FFF2-40B4-BE49-F238E27FC236}">
                <a16:creationId xmlns:a16="http://schemas.microsoft.com/office/drawing/2014/main" id="{938CA966-2DDB-436F-8426-98AF5E241C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683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87EF3-4C31-4101-B3B0-CA8BCDD6F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3C8C2A-D71F-403A-AECE-18DF34B7D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Классы интерферонов">
            <a:extLst>
              <a:ext uri="{FF2B5EF4-FFF2-40B4-BE49-F238E27FC236}">
                <a16:creationId xmlns:a16="http://schemas.microsoft.com/office/drawing/2014/main" id="{AD993557-23B4-4F63-B90D-CC3CBFD72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205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D71F3-C4C9-4BBE-8FC5-EBFBD9338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B3C37B-7EB9-4E3D-BB79-C80B13121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Характеристика антибиотиков">
            <a:extLst>
              <a:ext uri="{FF2B5EF4-FFF2-40B4-BE49-F238E27FC236}">
                <a16:creationId xmlns:a16="http://schemas.microsoft.com/office/drawing/2014/main" id="{EF85D5E9-444A-4431-851F-6B19BC068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791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C50D3-8205-4879-876E-6A175BE4C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A0FC5C-2808-4407-A0DE-CE563AE39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История антибиотиков">
            <a:extLst>
              <a:ext uri="{FF2B5EF4-FFF2-40B4-BE49-F238E27FC236}">
                <a16:creationId xmlns:a16="http://schemas.microsoft.com/office/drawing/2014/main" id="{ED1664DF-EA13-464D-98FE-F0C03CA8F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731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D8F96B-2BB7-4A1D-8981-2F86987AD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3D25C4-7739-45A5-ACE5-3FE8064DF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s://cf.ppt-online.org/files1/slide/1/1GkScgFQIfoKTJlzXNa9pZUO4xDjeqH0L3RmYVBbPn/slide-25.jpg">
            <a:extLst>
              <a:ext uri="{FF2B5EF4-FFF2-40B4-BE49-F238E27FC236}">
                <a16:creationId xmlns:a16="http://schemas.microsoft.com/office/drawing/2014/main" id="{16F6B414-0BB8-4FF8-9F7F-F09B68AAE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9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419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EAF86-5F7A-41C7-85D1-947B9737C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63BFB4-7CFF-4CC2-B0F0-8A5299D2A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Классификация антибиотиков">
            <a:extLst>
              <a:ext uri="{FF2B5EF4-FFF2-40B4-BE49-F238E27FC236}">
                <a16:creationId xmlns:a16="http://schemas.microsoft.com/office/drawing/2014/main" id="{0233D8E3-7154-4FAB-AC81-007416D15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789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A67C2A-1E9A-4F8E-8C82-0A78378F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178A3C-584C-46B0-A2B1-EE65D7CF0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s://cf.ppt-online.org/files1/slide/1/1GkScgFQIfoKTJlzXNa9pZUO4xDjeqH0L3RmYVBbPn/slide-27.jpg">
            <a:extLst>
              <a:ext uri="{FF2B5EF4-FFF2-40B4-BE49-F238E27FC236}">
                <a16:creationId xmlns:a16="http://schemas.microsoft.com/office/drawing/2014/main" id="{65711903-9C12-4FDC-BC26-056A2886D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218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24EF8-CD1E-4EC4-87C3-F91E6D3CE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CBD0D-6A70-4D05-AF27-139169901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Действие антибиотиков">
            <a:extLst>
              <a:ext uri="{FF2B5EF4-FFF2-40B4-BE49-F238E27FC236}">
                <a16:creationId xmlns:a16="http://schemas.microsoft.com/office/drawing/2014/main" id="{6ED3828D-5CF8-42CB-87FA-B0D549C65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46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D4C02-5DED-426C-AA02-27832FF0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BFFA8B-F1B7-4877-8816-EA91116F1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cf.ppt-online.org/files1/slide/1/1GkScgFQIfoKTJlzXNa9pZUO4xDjeqH0L3RmYVBbPn/slide-29.jpg">
            <a:extLst>
              <a:ext uri="{FF2B5EF4-FFF2-40B4-BE49-F238E27FC236}">
                <a16:creationId xmlns:a16="http://schemas.microsoft.com/office/drawing/2014/main" id="{701A0660-D7A9-4AA5-9C2B-8E2FC8C6B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047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5A34D-B22C-40B8-879D-01AF7307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E51695-CE14-469F-9D98-DC3F52C68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333C59-37C2-462E-A2CD-0C0E72166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82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08880-3686-46D3-8A32-D4CEBFD01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6C3BAF-E2B0-4251-8A70-9BBD27778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cf.ppt-online.org/files1/slide/1/1GkScgFQIfoKTJlzXNa9pZUO4xDjeqH0L3RmYVBbPn/slide-32.jpg">
            <a:extLst>
              <a:ext uri="{FF2B5EF4-FFF2-40B4-BE49-F238E27FC236}">
                <a16:creationId xmlns:a16="http://schemas.microsoft.com/office/drawing/2014/main" id="{51B1957F-7921-476A-A51B-9884589FE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320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E312B-736E-4814-A43E-AC30BCEE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7C4505-6BEF-4EDD-8FB4-B788BAA79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cf.ppt-online.org/files1/slide/1/1GkScgFQIfoKTJlzXNa9pZUO4xDjeqH0L3RmYVBbPn/slide-33.jpg">
            <a:extLst>
              <a:ext uri="{FF2B5EF4-FFF2-40B4-BE49-F238E27FC236}">
                <a16:creationId xmlns:a16="http://schemas.microsoft.com/office/drawing/2014/main" id="{8E77E93F-7BE6-41FE-9677-3AB58DB9C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617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BF30B-89F6-416C-B8E6-D91F43CA8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14B462-C9E9-48A3-8F72-BFA5A5935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cf.ppt-online.org/files1/slide/1/1GkScgFQIfoKTJlzXNa9pZUO4xDjeqH0L3RmYVBbPn/slide-34.jpg">
            <a:extLst>
              <a:ext uri="{FF2B5EF4-FFF2-40B4-BE49-F238E27FC236}">
                <a16:creationId xmlns:a16="http://schemas.microsoft.com/office/drawing/2014/main" id="{07E1D0F4-E49D-4A1E-9E7F-D90BB9AE4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587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5A0B7-7767-4584-AD85-E46D85E36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030788-C77A-4A48-96D1-76295F7E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cf.ppt-online.org/files1/slide/1/1GkScgFQIfoKTJlzXNa9pZUO4xDjeqH0L3RmYVBbPn/slide-35.jpg">
            <a:extLst>
              <a:ext uri="{FF2B5EF4-FFF2-40B4-BE49-F238E27FC236}">
                <a16:creationId xmlns:a16="http://schemas.microsoft.com/office/drawing/2014/main" id="{452E66F8-97D2-4FC1-AFF2-87718F6C1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110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E1CF-CD2F-4E44-803F-1E9D32424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7385B-A2EE-482D-B663-8C6AA0FBA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cf.ppt-online.org/files1/slide/1/1GkScgFQIfoKTJlzXNa9pZUO4xDjeqH0L3RmYVBbPn/slide-36.jpg">
            <a:extLst>
              <a:ext uri="{FF2B5EF4-FFF2-40B4-BE49-F238E27FC236}">
                <a16:creationId xmlns:a16="http://schemas.microsoft.com/office/drawing/2014/main" id="{AC8EDBBF-FCA1-428F-9C5B-B54AD602E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352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C87BB4-D2CF-4E41-974B-75CC45D5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15D21-8692-43F2-B411-2F3A426E5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Выводы">
            <a:extLst>
              <a:ext uri="{FF2B5EF4-FFF2-40B4-BE49-F238E27FC236}">
                <a16:creationId xmlns:a16="http://schemas.microsoft.com/office/drawing/2014/main" id="{0B9D9EE8-A245-441C-AA40-CDEEA80FD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0565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9525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Широкоэкранный</PresentationFormat>
  <Paragraphs>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2020-09-25T03:42:57Z</dcterms:created>
  <dcterms:modified xsi:type="dcterms:W3CDTF">2020-09-25T03:57:26Z</dcterms:modified>
</cp:coreProperties>
</file>